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20/05/2019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20/5/2019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/>
              <a:t>There is strong </a:t>
            </a:r>
            <a:r>
              <a:rPr lang="en-GB" altLang="en-US" dirty="0"/>
              <a:t>motivation to combine genomic and proteomic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focus here is on </a:t>
            </a:r>
            <a:r>
              <a:rPr lang="en-GB" altLang="en-US" dirty="0" err="1"/>
              <a:t>genomewide</a:t>
            </a:r>
            <a:r>
              <a:rPr lang="en-GB" altLang="en-US" dirty="0"/>
              <a:t> meta-analysis of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</a:t>
            </a:r>
            <a:r>
              <a:rPr lang="en-GB" dirty="0"/>
              <a:t>–</a:t>
            </a:r>
            <a:r>
              <a:rPr lang="en-US" altLang="en-US" dirty="0"/>
              <a:t>inflammation is vital in immune response and increasingly seen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Elements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2465627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2082</Words>
  <Application>Microsoft Office PowerPoint</Application>
  <PresentationFormat>Widescreen</PresentationFormat>
  <Paragraphs>224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955</cp:revision>
  <dcterms:created xsi:type="dcterms:W3CDTF">2018-11-11T14:47:16Z</dcterms:created>
  <dcterms:modified xsi:type="dcterms:W3CDTF">2019-05-20T12:25:10Z</dcterms:modified>
</cp:coreProperties>
</file>